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Trouve l’</a:t>
            </a:r>
            <a:r>
              <a:rPr lang="fr-FR" sz="4400" dirty="0" err="1"/>
              <a:t>hypernonyme</a:t>
            </a:r>
            <a:endParaRPr lang="fr-FR" sz="4400" dirty="0"/>
          </a:p>
          <a:p>
            <a:r>
              <a:rPr lang="fr-FR" sz="4400" dirty="0"/>
              <a:t>(terme générique)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Angleterre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Suisse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Russie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Chine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Canada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iris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jonquille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27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buClr>
                <a:srgbClr val="93A299"/>
              </a:buClr>
            </a:pPr>
            <a:r>
              <a:rPr lang="fr-FR" sz="4400" dirty="0">
                <a:solidFill>
                  <a:srgbClr val="292934"/>
                </a:solidFill>
              </a:rPr>
              <a:t>PAYS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/>
            <a:r>
              <a:rPr lang="fr-FR" sz="4400" dirty="0"/>
              <a:t>FLEURS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28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>
              <a:lnSpc>
                <a:spcPct val="110000"/>
              </a:lnSpc>
            </a:pP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écriture</a:t>
            </a:r>
          </a:p>
          <a:p>
            <a:pPr lvl="0">
              <a:lnSpc>
                <a:spcPct val="110000"/>
              </a:lnSpc>
            </a:pP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lecture</a:t>
            </a:r>
          </a:p>
          <a:p>
            <a:pPr lvl="0">
              <a:lnSpc>
                <a:spcPct val="110000"/>
              </a:lnSpc>
            </a:pP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copie</a:t>
            </a:r>
          </a:p>
          <a:p>
            <a:pPr lvl="0">
              <a:lnSpc>
                <a:spcPct val="110000"/>
              </a:lnSpc>
            </a:pP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devoirs</a:t>
            </a:r>
          </a:p>
          <a:p>
            <a:pPr lvl="0">
              <a:lnSpc>
                <a:spcPct val="110000"/>
              </a:lnSpc>
            </a:pP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exercices</a:t>
            </a:r>
            <a:r>
              <a:rPr lang="fr-FR" sz="4000" dirty="0"/>
              <a:t>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rayer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compléter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découper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lnSpc>
                <a:spcPct val="110000"/>
              </a:lnSpc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activités </a:t>
            </a:r>
          </a:p>
          <a:p>
            <a:pPr marL="0" lvl="0" indent="0" algn="ctr">
              <a:lnSpc>
                <a:spcPct val="110000"/>
              </a:lnSpc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ou école </a:t>
            </a:r>
          </a:p>
          <a:p>
            <a:pPr marL="0" lvl="0" indent="0" algn="ctr">
              <a:lnSpc>
                <a:spcPct val="110000"/>
              </a:lnSpc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ou classe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consignes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 verbes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chemisier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blouse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jupe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bermuda</a:t>
            </a:r>
          </a:p>
          <a:p>
            <a:pPr lvl="0" algn="ctr"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salopette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cerisier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poirier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pommier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abricotier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88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buClr>
                <a:srgbClr val="93A299"/>
              </a:buClr>
            </a:pPr>
            <a:r>
              <a:rPr lang="fr-FR" sz="4400" dirty="0">
                <a:solidFill>
                  <a:srgbClr val="292934"/>
                </a:solidFill>
              </a:rPr>
              <a:t>VÊTEMENTS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/>
            <a:r>
              <a:rPr lang="fr-FR" sz="4400" dirty="0"/>
              <a:t>ARBRES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907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voilier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paquebot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ferry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catamaran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solidFill>
                  <a:srgbClr val="2929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hors-bord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fourchette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couteau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cuillère</a:t>
            </a:r>
            <a:endParaRPr lang="fr-FR" sz="40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buClr>
                <a:srgbClr val="93A299"/>
              </a:buClr>
            </a:pPr>
            <a:r>
              <a:rPr lang="fr-FR" sz="4400" dirty="0">
                <a:solidFill>
                  <a:srgbClr val="292934"/>
                </a:solidFill>
              </a:rPr>
              <a:t>BATEAUX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/>
            <a:r>
              <a:rPr lang="fr-FR" sz="4400" dirty="0"/>
              <a:t>COUVERTS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12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lion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tigre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chat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guépard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  <a:buClr>
                <a:srgbClr val="93A299"/>
              </a:buClr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léopard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soulier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sandale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tong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botte</a:t>
            </a: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67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lvl="0" algn="ctr">
              <a:buClr>
                <a:srgbClr val="93A299"/>
              </a:buClr>
            </a:pPr>
            <a:r>
              <a:rPr lang="fr-FR" sz="4400" dirty="0">
                <a:solidFill>
                  <a:srgbClr val="292934"/>
                </a:solidFill>
              </a:rPr>
              <a:t>ANIMAUX</a:t>
            </a:r>
          </a:p>
          <a:p>
            <a:pPr marL="0" lvl="0" indent="0" algn="ctr">
              <a:lnSpc>
                <a:spcPct val="110000"/>
              </a:lnSpc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/>
            <a:r>
              <a:rPr lang="fr-FR" sz="4400" dirty="0"/>
              <a:t>CHAUSSURES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3278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152</Words>
  <Application>Microsoft Office PowerPoint</Application>
  <PresentationFormat>Grand écran</PresentationFormat>
  <Paragraphs>122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Trouve l’hyperonyme : </vt:lpstr>
      <vt:lpstr>Correction</vt:lpstr>
      <vt:lpstr>Trouve l’hyperonyme : </vt:lpstr>
      <vt:lpstr>Correction</vt:lpstr>
      <vt:lpstr>Trouve l’hyperonyme : </vt:lpstr>
      <vt:lpstr>Correction</vt:lpstr>
      <vt:lpstr>Trouve l’hyperonyme : </vt:lpstr>
      <vt:lpstr>Correction</vt:lpstr>
      <vt:lpstr>Trouve l’hyperonyme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17</cp:revision>
  <dcterms:created xsi:type="dcterms:W3CDTF">2021-07-17T07:25:24Z</dcterms:created>
  <dcterms:modified xsi:type="dcterms:W3CDTF">2021-08-21T19:24:50Z</dcterms:modified>
</cp:coreProperties>
</file>